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F328B-0351-4819-8BBC-2AC2B0756EAD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4E245-FFF2-4E89-95C8-F3BAE99B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phicsfuel.com/2010/12/3d-shapes-psd-icons/" TargetMode="External"/><Relationship Id="rId7" Type="http://schemas.openxmlformats.org/officeDocument/2006/relationships/hyperlink" Target="http://etc.usf.edu/clipart/36100/36137/heptagon_36137.htm" TargetMode="Externa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Regular_hexagon.svg" TargetMode="External"/><Relationship Id="rId5" Type="http://schemas.openxmlformats.org/officeDocument/2006/relationships/hyperlink" Target="http://www.serendipity.li/wot/pentagon/spencer05.htm" TargetMode="External"/><Relationship Id="rId4" Type="http://schemas.openxmlformats.org/officeDocument/2006/relationships/hyperlink" Target="http://www.11plusforparents.co.uk/Maths/shape5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Shapes and Design Unit Project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Manny Meza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Triangle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Triangles Have 3 Sides.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For An equilateral triangle Each angle is 60°.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The Angle Sum Of A Triangle Is 180°.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The 3 Types of Triangles Are Scalene, Isosceles, and Equilateral.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The Interior angle of the triangle is 180°.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You can Find Triangle On the ground for a tile or holding up a bridge because Triangles can rotate any way and tile anywhere. </a:t>
            </a:r>
          </a:p>
        </p:txBody>
      </p:sp>
    </p:spTree>
  </p:cSld>
  <p:clrMapOvr>
    <a:masterClrMapping/>
  </p:clrMapOvr>
  <p:transition spd="slow">
    <p:dissolv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r="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Quadrilateral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 quadrilateral has 4 sides.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Sum Of the Interior Angle Is 360°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Each Angle Is 90°.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Different Versions Of a Quadrilateral are Rhombus’, Parallelograms, Squares, rectangles, and Trapezoids.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You Can find Quadrilaterals in places such as Windows for buildings and Tiles.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Pentagon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A Pentagon Has 5 Sides.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A Pentagon’s Interior Angle Sum Is 540°.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Each angle of a Pentagon Is 108.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You Can find pentagons for tiles.</a:t>
            </a:r>
            <a:endParaRPr lang="en-US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wipe dir="u"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Hexagon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Hexagon’s have 6 Sides.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Interior Angle of A Hexagon Is 720.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Each Angle Of A Hexagon is 120.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Hexagons Are related to Pentagons It’s just that Hexagons have one extra side.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Hexagons can be found in Bee Hives for Honey Combs.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t="-1000" r="-1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Heptagon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A Heptagon has 7 Sides.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The Interior Angle Of A Heptagon Is 900 Degrees.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Each Angle Of A Heptagon is 128.57 Degrees.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A Heptagon Is Related to A Pentagon Because They’re both Have Flat bottoms when They are Straight Up.</a:t>
            </a:r>
            <a:endParaRPr lang="en-US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cover dir="r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Octagon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Octagon Has 8 Sides. </a:t>
            </a:r>
          </a:p>
          <a:p>
            <a:r>
              <a:rPr lang="en-US" dirty="0" smtClean="0"/>
              <a:t>An Octagons Interior Angle Is 1080 Degrees.</a:t>
            </a:r>
          </a:p>
          <a:p>
            <a:r>
              <a:rPr lang="en-US" dirty="0" smtClean="0"/>
              <a:t>Each Angle Of An Octagon Is 135 Degrees.</a:t>
            </a:r>
          </a:p>
          <a:p>
            <a:r>
              <a:rPr lang="en-US" dirty="0" smtClean="0"/>
              <a:t>An Octagon Is Related To A Quadrilateral Because A Quadrilateral Is Half Of An Octagon.</a:t>
            </a:r>
          </a:p>
          <a:p>
            <a:r>
              <a:rPr lang="en-US" dirty="0" smtClean="0"/>
              <a:t>You Can Find An Octagon On a Stop Sign.</a:t>
            </a:r>
            <a:endParaRPr lang="en-US" dirty="0"/>
          </a:p>
        </p:txBody>
      </p:sp>
    </p:spTree>
  </p:cSld>
  <p:clrMapOvr>
    <a:masterClrMapping/>
  </p:clrMapOvr>
  <p:transition spd="slow">
    <p:checker dir="vert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3"/>
              </a:rPr>
              <a:t>http://www.graphicsfuel.com/2010/12/3d-shapes-psd-icons/#data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http://www.11plusforparents.co.uk/Maths/shape5.html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www.11plusforparents.co.uk/Maths/shape5.html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www.serendipity.li/wot/pentagon/spencer05.htm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en.wikipedia.org/wiki/File:Regular_hexagon.svg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http://etc.usf.edu/clipart/36100/36137/heptagon_36137.htm</a:t>
            </a:r>
            <a:endParaRPr lang="en-US" dirty="0"/>
          </a:p>
        </p:txBody>
      </p:sp>
    </p:spTree>
  </p:cSld>
  <p:clrMapOvr>
    <a:masterClrMapping/>
  </p:clrMapOvr>
  <p:transition spd="slow">
    <p:plus/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327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Shapes and Design Unit Project</vt:lpstr>
      <vt:lpstr>Triangle </vt:lpstr>
      <vt:lpstr>Quadrilateral </vt:lpstr>
      <vt:lpstr>Pentagon</vt:lpstr>
      <vt:lpstr>Hexagon</vt:lpstr>
      <vt:lpstr>Heptagon</vt:lpstr>
      <vt:lpstr>Octagon</vt:lpstr>
      <vt:lpstr>Citations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 and Design Unit Project</dc:title>
  <dc:creator>Manny</dc:creator>
  <cp:lastModifiedBy>Manny</cp:lastModifiedBy>
  <cp:revision>15</cp:revision>
  <dcterms:created xsi:type="dcterms:W3CDTF">2012-02-28T21:22:31Z</dcterms:created>
  <dcterms:modified xsi:type="dcterms:W3CDTF">2012-02-29T23:51:26Z</dcterms:modified>
</cp:coreProperties>
</file>